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71" r:id="rId4"/>
    <p:sldId id="258" r:id="rId5"/>
    <p:sldId id="259" r:id="rId6"/>
    <p:sldId id="269" r:id="rId7"/>
    <p:sldId id="260" r:id="rId8"/>
    <p:sldId id="264" r:id="rId9"/>
    <p:sldId id="265" r:id="rId10"/>
    <p:sldId id="266" r:id="rId11"/>
    <p:sldId id="272" r:id="rId12"/>
    <p:sldId id="261" r:id="rId13"/>
    <p:sldId id="267" r:id="rId14"/>
    <p:sldId id="263" r:id="rId15"/>
    <p:sldId id="268" r:id="rId16"/>
    <p:sldId id="270" r:id="rId17"/>
  </p:sldIdLst>
  <p:sldSz cx="9144000" cy="6858000" type="screen4x3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8" d="100"/>
          <a:sy n="108" d="100"/>
        </p:scale>
        <p:origin x="1704" y="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microsoft.com/office/2015/10/relationships/revisionInfo" Target="revisionInfo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/>
              <a:t>Formatvorlage des Untertitelmasters durch Klicken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467B80-3E44-48AC-851D-5B2480CDD700}" type="datetimeFigureOut">
              <a:rPr lang="de-DE" smtClean="0"/>
              <a:pPr/>
              <a:t>12.01.2018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4DA13D-9A7B-4BD0-8DA6-ED1BC417208A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467B80-3E44-48AC-851D-5B2480CDD700}" type="datetimeFigureOut">
              <a:rPr lang="de-DE" smtClean="0"/>
              <a:pPr/>
              <a:t>12.01.2018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4DA13D-9A7B-4BD0-8DA6-ED1BC417208A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467B80-3E44-48AC-851D-5B2480CDD700}" type="datetimeFigureOut">
              <a:rPr lang="de-DE" smtClean="0"/>
              <a:pPr/>
              <a:t>12.01.2018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4DA13D-9A7B-4BD0-8DA6-ED1BC417208A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467B80-3E44-48AC-851D-5B2480CDD700}" type="datetimeFigureOut">
              <a:rPr lang="de-DE" smtClean="0"/>
              <a:pPr/>
              <a:t>12.01.2018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4DA13D-9A7B-4BD0-8DA6-ED1BC417208A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467B80-3E44-48AC-851D-5B2480CDD700}" type="datetimeFigureOut">
              <a:rPr lang="de-DE" smtClean="0"/>
              <a:pPr/>
              <a:t>12.01.2018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4DA13D-9A7B-4BD0-8DA6-ED1BC417208A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467B80-3E44-48AC-851D-5B2480CDD700}" type="datetimeFigureOut">
              <a:rPr lang="de-DE" smtClean="0"/>
              <a:pPr/>
              <a:t>12.01.2018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4DA13D-9A7B-4BD0-8DA6-ED1BC417208A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467B80-3E44-48AC-851D-5B2480CDD700}" type="datetimeFigureOut">
              <a:rPr lang="de-DE" smtClean="0"/>
              <a:pPr/>
              <a:t>12.01.2018</a:t>
            </a:fld>
            <a:endParaRPr lang="de-DE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4DA13D-9A7B-4BD0-8DA6-ED1BC417208A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467B80-3E44-48AC-851D-5B2480CDD700}" type="datetimeFigureOut">
              <a:rPr lang="de-DE" smtClean="0"/>
              <a:pPr/>
              <a:t>12.01.2018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4DA13D-9A7B-4BD0-8DA6-ED1BC417208A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467B80-3E44-48AC-851D-5B2480CDD700}" type="datetimeFigureOut">
              <a:rPr lang="de-DE" smtClean="0"/>
              <a:pPr/>
              <a:t>12.01.2018</a:t>
            </a:fld>
            <a:endParaRPr lang="de-DE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4DA13D-9A7B-4BD0-8DA6-ED1BC417208A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467B80-3E44-48AC-851D-5B2480CDD700}" type="datetimeFigureOut">
              <a:rPr lang="de-DE" smtClean="0"/>
              <a:pPr/>
              <a:t>12.01.2018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4DA13D-9A7B-4BD0-8DA6-ED1BC417208A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467B80-3E44-48AC-851D-5B2480CDD700}" type="datetimeFigureOut">
              <a:rPr lang="de-DE" smtClean="0"/>
              <a:pPr/>
              <a:t>12.01.2018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4DA13D-9A7B-4BD0-8DA6-ED1BC417208A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0467B80-3E44-48AC-851D-5B2480CDD700}" type="datetimeFigureOut">
              <a:rPr lang="de-DE" smtClean="0"/>
              <a:pPr/>
              <a:t>12.01.2018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94DA13D-9A7B-4BD0-8DA6-ED1BC417208A}" type="slidenum">
              <a:rPr lang="de-DE" smtClean="0"/>
              <a:pPr/>
              <a:t>‹Nr.›</a:t>
            </a:fld>
            <a:endParaRPr lang="de-D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0" descr="Bildergebnis für canada fla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836712"/>
            <a:ext cx="9217024" cy="4608512"/>
          </a:xfrm>
          <a:prstGeom prst="rect">
            <a:avLst/>
          </a:prstGeom>
          <a:noFill/>
        </p:spPr>
      </p:pic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0" y="0"/>
            <a:ext cx="9144000" cy="5373216"/>
          </a:xfrm>
        </p:spPr>
        <p:txBody>
          <a:bodyPr>
            <a:noAutofit/>
          </a:bodyPr>
          <a:lstStyle/>
          <a:p>
            <a:r>
              <a:rPr lang="de-DE" sz="5400" b="1" dirty="0"/>
              <a:t>Canada </a:t>
            </a:r>
            <a:r>
              <a:rPr lang="de-DE" sz="5400" b="1" dirty="0" err="1"/>
              <a:t>Experiences</a:t>
            </a:r>
            <a:br>
              <a:rPr lang="de-DE" sz="5400" b="1" dirty="0"/>
            </a:br>
            <a:r>
              <a:rPr lang="de-DE" sz="5400" b="1" dirty="0"/>
              <a:t>Mount </a:t>
            </a:r>
            <a:r>
              <a:rPr lang="de-DE" sz="5400" b="1" dirty="0" err="1"/>
              <a:t>Boucherie</a:t>
            </a:r>
            <a:r>
              <a:rPr lang="de-DE" sz="5400" b="1" dirty="0"/>
              <a:t> </a:t>
            </a:r>
            <a:r>
              <a:rPr lang="de-DE" sz="5400" b="1" dirty="0" err="1"/>
              <a:t>Secondary</a:t>
            </a:r>
            <a:r>
              <a:rPr lang="de-DE" sz="5400" b="1" dirty="0"/>
              <a:t> School</a:t>
            </a:r>
            <a:br>
              <a:rPr lang="de-DE" sz="5400" b="1" dirty="0"/>
            </a:br>
            <a:r>
              <a:rPr lang="de-DE" sz="5400" b="1" dirty="0"/>
              <a:t>West </a:t>
            </a:r>
            <a:r>
              <a:rPr lang="de-DE" sz="5400" b="1" dirty="0" err="1"/>
              <a:t>Kelowna</a:t>
            </a:r>
            <a:r>
              <a:rPr lang="de-DE" sz="5400" b="1" dirty="0"/>
              <a:t> </a:t>
            </a:r>
            <a:br>
              <a:rPr lang="de-DE" sz="5400" b="1" dirty="0"/>
            </a:br>
            <a:r>
              <a:rPr lang="de-DE" sz="5400" b="1" dirty="0"/>
              <a:t>(British Columbia)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475656" y="5301208"/>
            <a:ext cx="6400800" cy="1752600"/>
          </a:xfrm>
        </p:spPr>
        <p:txBody>
          <a:bodyPr/>
          <a:lstStyle/>
          <a:p>
            <a:r>
              <a:rPr lang="de-DE" dirty="0" err="1"/>
              <a:t>October</a:t>
            </a:r>
            <a:r>
              <a:rPr lang="de-DE" dirty="0"/>
              <a:t> 2017</a:t>
            </a:r>
          </a:p>
          <a:p>
            <a:r>
              <a:rPr lang="de-DE" dirty="0"/>
              <a:t>A. Müller </a:t>
            </a:r>
            <a:r>
              <a:rPr lang="de-DE" dirty="0" err="1"/>
              <a:t>and</a:t>
            </a:r>
            <a:r>
              <a:rPr lang="de-DE" dirty="0"/>
              <a:t> D. Krämer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e-DE" b="1" dirty="0"/>
              <a:t>School </a:t>
            </a:r>
            <a:r>
              <a:rPr lang="de-DE" b="1" dirty="0" err="1"/>
              <a:t>identity</a:t>
            </a:r>
            <a:r>
              <a:rPr lang="de-DE" b="1" dirty="0"/>
              <a:t> – </a:t>
            </a:r>
            <a:br>
              <a:rPr lang="de-DE" b="1" dirty="0"/>
            </a:br>
            <a:r>
              <a:rPr lang="de-DE" b="1" dirty="0" err="1"/>
              <a:t>supportive</a:t>
            </a:r>
            <a:r>
              <a:rPr lang="de-DE" b="1" dirty="0"/>
              <a:t> </a:t>
            </a:r>
            <a:r>
              <a:rPr lang="de-DE" b="1" dirty="0" err="1"/>
              <a:t>culture</a:t>
            </a:r>
            <a:r>
              <a:rPr lang="de-DE" b="1" dirty="0"/>
              <a:t> in </a:t>
            </a:r>
            <a:r>
              <a:rPr lang="de-DE" b="1" dirty="0" err="1"/>
              <a:t>school</a:t>
            </a:r>
            <a:r>
              <a:rPr lang="de-DE" b="1" dirty="0"/>
              <a:t> </a:t>
            </a:r>
            <a:r>
              <a:rPr lang="de-DE" b="1" dirty="0" err="1"/>
              <a:t>life</a:t>
            </a:r>
            <a:endParaRPr lang="de-DE" b="1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5940152" y="4941168"/>
            <a:ext cx="2746648" cy="1184995"/>
          </a:xfrm>
        </p:spPr>
        <p:txBody>
          <a:bodyPr/>
          <a:lstStyle/>
          <a:p>
            <a:pPr>
              <a:buNone/>
            </a:pPr>
            <a:r>
              <a:rPr lang="de-DE" dirty="0"/>
              <a:t>Terry Fox-Run</a:t>
            </a:r>
          </a:p>
        </p:txBody>
      </p:sp>
      <p:pic>
        <p:nvPicPr>
          <p:cNvPr id="11265" name="Picture 1" descr="C:\Users\Dani\AppData\Local\Temp\20171005_12052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492896"/>
            <a:ext cx="5820139" cy="4365104"/>
          </a:xfrm>
          <a:prstGeom prst="rect">
            <a:avLst/>
          </a:prstGeom>
          <a:noFill/>
        </p:spPr>
      </p:pic>
      <p:pic>
        <p:nvPicPr>
          <p:cNvPr id="11266" name="Picture 2" descr="C:\Users\Dani\AppData\Local\Temp\20171005_12091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4008" y="1340768"/>
            <a:ext cx="4499992" cy="337499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724128" y="274638"/>
            <a:ext cx="2962672" cy="1858218"/>
          </a:xfrm>
        </p:spPr>
        <p:txBody>
          <a:bodyPr>
            <a:normAutofit fontScale="90000"/>
          </a:bodyPr>
          <a:lstStyle/>
          <a:p>
            <a:r>
              <a:rPr lang="de-DE" dirty="0" err="1"/>
              <a:t>Charity</a:t>
            </a:r>
            <a:r>
              <a:rPr lang="de-DE" dirty="0"/>
              <a:t> Lauf - </a:t>
            </a:r>
            <a:br>
              <a:rPr lang="de-DE" dirty="0"/>
            </a:br>
            <a:r>
              <a:rPr lang="de-DE" sz="3100" dirty="0"/>
              <a:t>Terry Fox-Run </a:t>
            </a:r>
          </a:p>
        </p:txBody>
      </p:sp>
      <p:pic>
        <p:nvPicPr>
          <p:cNvPr id="1026" name="Picture 2" descr="C:\Users\Anja\Pictures\Kanada Okt 2017\P1010807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95936" y="2924944"/>
            <a:ext cx="4954497" cy="3715873"/>
          </a:xfrm>
          <a:prstGeom prst="rect">
            <a:avLst/>
          </a:prstGeom>
          <a:noFill/>
        </p:spPr>
      </p:pic>
      <p:pic>
        <p:nvPicPr>
          <p:cNvPr id="1027" name="Picture 3" descr="C:\Users\Anja\Pictures\Kanada Okt 2017\P101080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260648"/>
            <a:ext cx="5472608" cy="3969060"/>
          </a:xfrm>
          <a:prstGeom prst="rect">
            <a:avLst/>
          </a:prstGeom>
          <a:noFill/>
        </p:spPr>
      </p:pic>
      <p:pic>
        <p:nvPicPr>
          <p:cNvPr id="6146" name="Picture 2" descr="https://encrypted-tbn0.gstatic.com/images?q=tbn:ANd9GcSFQms6PyGblTGvohPrx6amBajMj1k44CptEW_yaF7K9ecldOGTaEzs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27584" y="4581128"/>
            <a:ext cx="2162175" cy="143827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b="1" dirty="0"/>
              <a:t>School Identity – </a:t>
            </a:r>
            <a:r>
              <a:rPr lang="de-DE" b="1" dirty="0" err="1"/>
              <a:t>sports</a:t>
            </a:r>
            <a:endParaRPr lang="de-DE" b="1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6012160" y="1600200"/>
            <a:ext cx="2674640" cy="4525963"/>
          </a:xfrm>
        </p:spPr>
        <p:txBody>
          <a:bodyPr/>
          <a:lstStyle/>
          <a:p>
            <a:pPr marL="0" indent="0">
              <a:buNone/>
            </a:pPr>
            <a:r>
              <a:rPr lang="de-DE" dirty="0"/>
              <a:t>„Es gibt hier keine Fremden – nur Freunde, die du noch nicht getroffen hast.“</a:t>
            </a:r>
          </a:p>
          <a:p>
            <a:pPr marL="0" indent="0">
              <a:buNone/>
            </a:pPr>
            <a:endParaRPr lang="de-DE" dirty="0"/>
          </a:p>
          <a:p>
            <a:pPr marL="0" indent="0">
              <a:buNone/>
            </a:pPr>
            <a:r>
              <a:rPr lang="de-DE" dirty="0"/>
              <a:t>MBSS </a:t>
            </a:r>
            <a:r>
              <a:rPr lang="de-DE" dirty="0" err="1"/>
              <a:t>Bears</a:t>
            </a:r>
            <a:endParaRPr lang="de-DE" dirty="0"/>
          </a:p>
        </p:txBody>
      </p:sp>
      <p:pic>
        <p:nvPicPr>
          <p:cNvPr id="4098" name="Picture 2" descr="C:\Users\Dani\AppData\Local\Temp\20171005_12270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556792"/>
            <a:ext cx="5940152" cy="445511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b="1" dirty="0"/>
              <a:t>School Identity – </a:t>
            </a:r>
            <a:r>
              <a:rPr lang="de-DE" b="1" dirty="0" err="1"/>
              <a:t>sportsmanship</a:t>
            </a:r>
            <a:r>
              <a:rPr lang="de-DE" b="1" dirty="0"/>
              <a:t> 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427984" y="1268760"/>
            <a:ext cx="4716016" cy="5589240"/>
          </a:xfrm>
        </p:spPr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de-DE" dirty="0"/>
              <a:t>Dein persönlicher Erfolg oder das Ausbleiben von Erfolg im Sport lässt keine Rückschlüsse darauf zu, was du für eine Person bist.</a:t>
            </a:r>
          </a:p>
          <a:p>
            <a:pPr marL="0" indent="0">
              <a:buNone/>
            </a:pPr>
            <a:r>
              <a:rPr lang="de-DE" dirty="0"/>
              <a:t>Jemand zu sein, den man </a:t>
            </a:r>
            <a:r>
              <a:rPr lang="de-DE" dirty="0" err="1"/>
              <a:t>coachen</a:t>
            </a:r>
            <a:r>
              <a:rPr lang="de-DE" dirty="0"/>
              <a:t> kann, der respektvoll ist, Durchhaltevermögen hat, mutig ist, geistige Stärke besitzt und ein guter Teamspieler ist, spiegelt deinen Charakter jedoch wider und ist damit eine wahrhaftige Darstellung davon, wer du bist.</a:t>
            </a:r>
          </a:p>
        </p:txBody>
      </p:sp>
      <p:pic>
        <p:nvPicPr>
          <p:cNvPr id="9218" name="Picture 2" descr="C:\Users\Dani\AppData\Local\Temp\20171004_09022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5400000">
            <a:off x="-698655" y="1967415"/>
            <a:ext cx="5589240" cy="419193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e-DE" b="1" dirty="0"/>
              <a:t>School Identity – </a:t>
            </a:r>
            <a:r>
              <a:rPr lang="de-DE" b="1" dirty="0" err="1"/>
              <a:t>school</a:t>
            </a:r>
            <a:r>
              <a:rPr lang="de-DE" b="1" dirty="0"/>
              <a:t> </a:t>
            </a:r>
            <a:r>
              <a:rPr lang="de-DE" b="1" dirty="0" err="1"/>
              <a:t>symbols</a:t>
            </a:r>
            <a:r>
              <a:rPr lang="de-DE" b="1" dirty="0"/>
              <a:t> (</a:t>
            </a:r>
            <a:r>
              <a:rPr lang="de-DE" b="1" dirty="0" err="1"/>
              <a:t>corporate</a:t>
            </a:r>
            <a:r>
              <a:rPr lang="de-DE" b="1" dirty="0"/>
              <a:t> </a:t>
            </a:r>
            <a:r>
              <a:rPr lang="de-DE" b="1" dirty="0" err="1"/>
              <a:t>identity</a:t>
            </a:r>
            <a:r>
              <a:rPr lang="de-DE" b="1" dirty="0"/>
              <a:t>)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e-DE"/>
          </a:p>
        </p:txBody>
      </p:sp>
      <p:pic>
        <p:nvPicPr>
          <p:cNvPr id="6146" name="Picture 2" descr="C:\Users\Dani\AppData\Local\Temp\20171006_14524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59632" y="1628800"/>
            <a:ext cx="6732240" cy="504918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124744"/>
          </a:xfrm>
        </p:spPr>
        <p:txBody>
          <a:bodyPr/>
          <a:lstStyle/>
          <a:p>
            <a:pPr algn="l"/>
            <a:r>
              <a:rPr lang="de-DE" b="1" dirty="0"/>
              <a:t>Teaching</a:t>
            </a:r>
          </a:p>
        </p:txBody>
      </p:sp>
      <p:pic>
        <p:nvPicPr>
          <p:cNvPr id="10242" name="Picture 2" descr="C:\Users\Dani\AppData\Local\Temp\20171004_10134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908720"/>
            <a:ext cx="5412093" cy="4059070"/>
          </a:xfrm>
          <a:prstGeom prst="rect">
            <a:avLst/>
          </a:prstGeom>
          <a:noFill/>
        </p:spPr>
      </p:pic>
      <p:pic>
        <p:nvPicPr>
          <p:cNvPr id="10243" name="Picture 3" descr="C:\Users\Dani\AppData\Local\Temp\20171004_10022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60032" y="3645024"/>
            <a:ext cx="4283968" cy="3212976"/>
          </a:xfrm>
          <a:prstGeom prst="rect">
            <a:avLst/>
          </a:prstGeom>
          <a:noFill/>
        </p:spPr>
      </p:pic>
      <p:pic>
        <p:nvPicPr>
          <p:cNvPr id="10244" name="Picture 4" descr="C:\Users\Dani\AppData\Local\Temp\20171004_100244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436096" y="908720"/>
            <a:ext cx="3707904" cy="2726922"/>
          </a:xfrm>
          <a:prstGeom prst="rect">
            <a:avLst/>
          </a:prstGeom>
          <a:noFill/>
        </p:spPr>
      </p:pic>
      <p:pic>
        <p:nvPicPr>
          <p:cNvPr id="2050" name="Picture 2" descr="C:\Users\Anja\Pictures\Kanada Okt 2017\Kanada homepage\20171004_101458.jpg"/>
          <p:cNvPicPr>
            <a:picLocks noGrp="1" noChangeAspect="1" noChangeArrowheads="1"/>
          </p:cNvPicPr>
          <p:nvPr>
            <p:ph idx="1"/>
          </p:nvPr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4581128"/>
            <a:ext cx="4860032" cy="227687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b="1" dirty="0"/>
              <a:t>Teaching – </a:t>
            </a:r>
            <a:r>
              <a:rPr lang="de-DE" b="1" dirty="0" err="1"/>
              <a:t>finding</a:t>
            </a:r>
            <a:r>
              <a:rPr lang="de-DE" b="1" dirty="0"/>
              <a:t> a </a:t>
            </a:r>
            <a:r>
              <a:rPr lang="de-DE" b="1" dirty="0" err="1"/>
              <a:t>profession</a:t>
            </a:r>
            <a:endParaRPr lang="de-DE" b="1" dirty="0"/>
          </a:p>
        </p:txBody>
      </p:sp>
      <p:pic>
        <p:nvPicPr>
          <p:cNvPr id="27650" name="Picture 2" descr="C:\Users\Dani\AppData\Local\Temp\20171005_15213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1340768"/>
            <a:ext cx="5820139" cy="4365104"/>
          </a:xfrm>
          <a:prstGeom prst="rect">
            <a:avLst/>
          </a:prstGeom>
          <a:noFill/>
        </p:spPr>
      </p:pic>
      <p:pic>
        <p:nvPicPr>
          <p:cNvPr id="1026" name="Picture 2" descr="C:\Users\Anja\Kanada\Bilder MBSS\20171004_133800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56176" y="2780928"/>
            <a:ext cx="2746400" cy="366186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15" name="Picture 1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0500" y="3429000"/>
            <a:ext cx="8953500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1052736"/>
            <a:ext cx="8229600" cy="5073427"/>
          </a:xfrm>
        </p:spPr>
        <p:txBody>
          <a:bodyPr/>
          <a:lstStyle/>
          <a:p>
            <a:r>
              <a:rPr lang="de-DE" dirty="0"/>
              <a:t>The Team</a:t>
            </a:r>
          </a:p>
          <a:p>
            <a:r>
              <a:rPr lang="de-DE" dirty="0"/>
              <a:t>School Identity</a:t>
            </a:r>
          </a:p>
          <a:p>
            <a:r>
              <a:rPr lang="de-DE" dirty="0"/>
              <a:t>Teaching </a:t>
            </a:r>
          </a:p>
          <a:p>
            <a:r>
              <a:rPr lang="de-DE" dirty="0"/>
              <a:t>In School</a:t>
            </a:r>
          </a:p>
          <a:p>
            <a:endParaRPr lang="de-DE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417638"/>
          </a:xfrm>
        </p:spPr>
        <p:txBody>
          <a:bodyPr>
            <a:normAutofit/>
          </a:bodyPr>
          <a:lstStyle/>
          <a:p>
            <a:r>
              <a:rPr lang="de-DE" b="1" dirty="0"/>
              <a:t>MBSS – </a:t>
            </a:r>
            <a:r>
              <a:rPr lang="de-DE" b="1" dirty="0" err="1"/>
              <a:t>Impressions</a:t>
            </a:r>
            <a:endParaRPr lang="de-DE" b="1" dirty="0"/>
          </a:p>
        </p:txBody>
      </p:sp>
      <p:sp>
        <p:nvSpPr>
          <p:cNvPr id="21506" name="AutoShape 2" descr="Bildergebnis für canad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sp>
        <p:nvSpPr>
          <p:cNvPr id="21508" name="AutoShape 4" descr="Bildergebnis für canad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sp>
        <p:nvSpPr>
          <p:cNvPr id="21510" name="AutoShape 6" descr="Bildergebnis für canad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sp>
        <p:nvSpPr>
          <p:cNvPr id="21512" name="AutoShape 8" descr="Bildergebnis für canad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/>
              <a:t>Kelowna</a:t>
            </a:r>
            <a:r>
              <a:rPr lang="de-DE" dirty="0"/>
              <a:t> am Lake </a:t>
            </a:r>
            <a:r>
              <a:rPr lang="de-DE" dirty="0" err="1"/>
              <a:t>Okanagan</a:t>
            </a:r>
            <a:endParaRPr lang="de-DE" dirty="0"/>
          </a:p>
        </p:txBody>
      </p:sp>
      <p:pic>
        <p:nvPicPr>
          <p:cNvPr id="1026" name="Picture 2" descr="C:\Users\Anja\Pictures\Kanada Okt 2017\Kanada homepage\20171004_165705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8922" y="1600200"/>
            <a:ext cx="8046156" cy="452596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de-DE" b="1" dirty="0"/>
              <a:t>The Team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e-DE" dirty="0"/>
          </a:p>
        </p:txBody>
      </p:sp>
      <p:pic>
        <p:nvPicPr>
          <p:cNvPr id="1026" name="Picture 2" descr="C:\Users\Dani\AppData\Local\Temp\20171006_14582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5400000">
            <a:off x="3143250" y="857250"/>
            <a:ext cx="6858000" cy="5143500"/>
          </a:xfrm>
          <a:prstGeom prst="rect">
            <a:avLst/>
          </a:prstGeom>
          <a:noFill/>
        </p:spPr>
      </p:pic>
      <p:pic>
        <p:nvPicPr>
          <p:cNvPr id="1027" name="Picture 3" descr="C:\Users\Dani\AppData\Local\Temp\20171006_14565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5400000">
            <a:off x="-671651" y="2156435"/>
            <a:ext cx="5373216" cy="402991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67544" y="274638"/>
            <a:ext cx="8219256" cy="778098"/>
          </a:xfrm>
        </p:spPr>
        <p:txBody>
          <a:bodyPr>
            <a:normAutofit/>
          </a:bodyPr>
          <a:lstStyle/>
          <a:p>
            <a:r>
              <a:rPr lang="de-DE" sz="3600" b="1" dirty="0"/>
              <a:t>The Team – D. Krämer, A. Müller, R. Hohl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e-DE"/>
          </a:p>
        </p:txBody>
      </p:sp>
      <p:pic>
        <p:nvPicPr>
          <p:cNvPr id="2050" name="Picture 2" descr="C:\Users\Dani\AppData\Local\Temp\20171006_14581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10800000">
            <a:off x="755576" y="1052736"/>
            <a:ext cx="7740352" cy="580526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e-DE" b="1" dirty="0"/>
              <a:t>School Identity – First Nation Culture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e-DE"/>
          </a:p>
        </p:txBody>
      </p:sp>
      <p:pic>
        <p:nvPicPr>
          <p:cNvPr id="26626" name="Picture 2" descr="C:\Users\Dani\AppData\Local\Temp\20171006_14491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1600" y="1268760"/>
            <a:ext cx="7452320" cy="558924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Dani\AppData\Local\Temp\20171004_09294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556792"/>
            <a:ext cx="6324195" cy="4743146"/>
          </a:xfrm>
          <a:prstGeom prst="rect">
            <a:avLst/>
          </a:prstGeom>
          <a:noFill/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e-DE" b="1" dirty="0"/>
              <a:t>School Identity – </a:t>
            </a:r>
            <a:r>
              <a:rPr lang="de-DE" b="1" dirty="0" err="1"/>
              <a:t>guiding</a:t>
            </a:r>
            <a:r>
              <a:rPr lang="de-DE" b="1" dirty="0"/>
              <a:t> </a:t>
            </a:r>
            <a:r>
              <a:rPr lang="de-DE" b="1" dirty="0" err="1"/>
              <a:t>principles</a:t>
            </a:r>
            <a:endParaRPr lang="de-DE" b="1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6300192" y="1600200"/>
            <a:ext cx="2386608" cy="4525963"/>
          </a:xfrm>
        </p:spPr>
        <p:txBody>
          <a:bodyPr>
            <a:normAutofit fontScale="70000" lnSpcReduction="20000"/>
          </a:bodyPr>
          <a:lstStyle/>
          <a:p>
            <a:pPr>
              <a:buNone/>
            </a:pPr>
            <a:r>
              <a:rPr lang="de-DE" dirty="0"/>
              <a:t>Unsere Mission:</a:t>
            </a:r>
          </a:p>
          <a:p>
            <a:pPr marL="0" indent="0">
              <a:buNone/>
            </a:pPr>
            <a:r>
              <a:rPr lang="de-DE" dirty="0"/>
              <a:t>Wir werden alles tun, was wir können, um unsere Schüler auszubilden und sie bei der Verwirklichung ihres einzigartigen und vollen Potentials zu unterstützen, sodass sie ein sinnvolles Leben </a:t>
            </a:r>
            <a:r>
              <a:rPr lang="de-DE" dirty="0" err="1"/>
              <a:t>leben</a:t>
            </a:r>
            <a:r>
              <a:rPr lang="de-DE" dirty="0"/>
              <a:t>. 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e-DE" b="1" dirty="0"/>
              <a:t>School Identity – </a:t>
            </a:r>
            <a:r>
              <a:rPr lang="de-DE" b="1" dirty="0" err="1"/>
              <a:t>guiding</a:t>
            </a:r>
            <a:r>
              <a:rPr lang="de-DE" b="1" dirty="0"/>
              <a:t> </a:t>
            </a:r>
            <a:r>
              <a:rPr lang="de-DE" b="1" dirty="0" err="1"/>
              <a:t>principles</a:t>
            </a:r>
            <a:endParaRPr lang="de-DE" b="1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95536" y="6021288"/>
            <a:ext cx="8229600" cy="608931"/>
          </a:xfrm>
        </p:spPr>
        <p:txBody>
          <a:bodyPr>
            <a:normAutofit fontScale="77500" lnSpcReduction="20000"/>
          </a:bodyPr>
          <a:lstStyle/>
          <a:p>
            <a:pPr algn="ctr">
              <a:buNone/>
            </a:pPr>
            <a:r>
              <a:rPr lang="de-DE" dirty="0"/>
              <a:t>Durchhaltevermögen – Respekt – Freundlichkeit – Redlichkeit</a:t>
            </a:r>
          </a:p>
        </p:txBody>
      </p:sp>
      <p:pic>
        <p:nvPicPr>
          <p:cNvPr id="7170" name="Picture 2" descr="C:\Users\Dani\AppData\Local\Temp\20171005_15191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03648" y="1412776"/>
            <a:ext cx="6108171" cy="458112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e-DE" b="1" dirty="0"/>
              <a:t>School </a:t>
            </a:r>
            <a:r>
              <a:rPr lang="de-DE" b="1" dirty="0" err="1"/>
              <a:t>identity</a:t>
            </a:r>
            <a:r>
              <a:rPr lang="de-DE" b="1" dirty="0"/>
              <a:t> – </a:t>
            </a:r>
            <a:r>
              <a:rPr lang="de-DE" b="1" dirty="0" err="1"/>
              <a:t>guiding</a:t>
            </a:r>
            <a:r>
              <a:rPr lang="de-DE" b="1" dirty="0"/>
              <a:t> </a:t>
            </a:r>
            <a:r>
              <a:rPr lang="de-DE" b="1" dirty="0" err="1"/>
              <a:t>principles</a:t>
            </a:r>
            <a:endParaRPr lang="de-DE" b="1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67544" y="6021288"/>
            <a:ext cx="8229600" cy="608931"/>
          </a:xfrm>
        </p:spPr>
        <p:txBody>
          <a:bodyPr>
            <a:normAutofit fontScale="77500" lnSpcReduction="20000"/>
          </a:bodyPr>
          <a:lstStyle/>
          <a:p>
            <a:pPr algn="ctr">
              <a:buNone/>
            </a:pPr>
            <a:r>
              <a:rPr lang="de-DE" dirty="0"/>
              <a:t>Verliebe dich in die Reise und die Resultate werden folgen.</a:t>
            </a:r>
          </a:p>
        </p:txBody>
      </p:sp>
      <p:pic>
        <p:nvPicPr>
          <p:cNvPr id="8194" name="Picture 2" descr="C:\Users\Dani\AppData\Local\Temp\20171005_15191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47664" y="1412776"/>
            <a:ext cx="6012160" cy="450912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Larissa-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234</Words>
  <Application>Microsoft Office PowerPoint</Application>
  <PresentationFormat>Bildschirmpräsentation (4:3)</PresentationFormat>
  <Paragraphs>32</Paragraphs>
  <Slides>16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2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16</vt:i4>
      </vt:variant>
    </vt:vector>
  </HeadingPairs>
  <TitlesOfParts>
    <vt:vector size="19" baseType="lpstr">
      <vt:lpstr>Arial</vt:lpstr>
      <vt:lpstr>Calibri</vt:lpstr>
      <vt:lpstr>Larissa-Design</vt:lpstr>
      <vt:lpstr>Canada Experiences Mount Boucherie Secondary School West Kelowna  (British Columbia)</vt:lpstr>
      <vt:lpstr>MBSS – Impressions</vt:lpstr>
      <vt:lpstr>Kelowna am Lake Okanagan</vt:lpstr>
      <vt:lpstr>The Team</vt:lpstr>
      <vt:lpstr>The Team – D. Krämer, A. Müller, R. Hohl</vt:lpstr>
      <vt:lpstr>School Identity – First Nation Culture</vt:lpstr>
      <vt:lpstr>School Identity – guiding principles</vt:lpstr>
      <vt:lpstr>School Identity – guiding principles</vt:lpstr>
      <vt:lpstr>School identity – guiding principles</vt:lpstr>
      <vt:lpstr>School identity –  supportive culture in school life</vt:lpstr>
      <vt:lpstr>Charity Lauf -  Terry Fox-Run </vt:lpstr>
      <vt:lpstr>School Identity – sports</vt:lpstr>
      <vt:lpstr>School Identity – sportsmanship </vt:lpstr>
      <vt:lpstr>School Identity – school symbols (corporate identity)</vt:lpstr>
      <vt:lpstr>Teaching</vt:lpstr>
      <vt:lpstr>Teaching – finding a profession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Kanada Experiences Mount Boucherie Secondary School West Kelowna – British Columbia</dc:title>
  <dc:creator>Dani</dc:creator>
  <cp:lastModifiedBy>Hartmut Reuther</cp:lastModifiedBy>
  <cp:revision>10</cp:revision>
  <dcterms:created xsi:type="dcterms:W3CDTF">2017-11-06T10:46:56Z</dcterms:created>
  <dcterms:modified xsi:type="dcterms:W3CDTF">2018-01-12T09:49:40Z</dcterms:modified>
</cp:coreProperties>
</file>